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1" r:id="rId18"/>
    <p:sldId id="1287" r:id="rId19"/>
    <p:sldId id="1288" r:id="rId20"/>
    <p:sldId id="1249" r:id="rId21"/>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9" d="100"/>
          <a:sy n="99" d="100"/>
        </p:scale>
        <p:origin x="1181"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325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MOHAMED SHAHIDH.R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622021243037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3" name="Picture 2">
            <a:extLst>
              <a:ext uri="{FF2B5EF4-FFF2-40B4-BE49-F238E27FC236}">
                <a16:creationId xmlns:a16="http://schemas.microsoft.com/office/drawing/2014/main" id="{D400E877-CD51-30EA-D8B9-8180A1761191}"/>
              </a:ext>
            </a:extLst>
          </p:cNvPr>
          <p:cNvPicPr>
            <a:picLocks noChangeAspect="1"/>
          </p:cNvPicPr>
          <p:nvPr/>
        </p:nvPicPr>
        <p:blipFill>
          <a:blip r:embed="rId2"/>
          <a:stretch>
            <a:fillRect/>
          </a:stretch>
        </p:blipFill>
        <p:spPr>
          <a:xfrm>
            <a:off x="1022888" y="1112970"/>
            <a:ext cx="6958739" cy="3914291"/>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3" name="Picture 2">
            <a:extLst>
              <a:ext uri="{FF2B5EF4-FFF2-40B4-BE49-F238E27FC236}">
                <a16:creationId xmlns:a16="http://schemas.microsoft.com/office/drawing/2014/main" id="{39A59640-9971-4F87-9EE9-D5A9A3E3100D}"/>
              </a:ext>
            </a:extLst>
          </p:cNvPr>
          <p:cNvPicPr>
            <a:picLocks noChangeAspect="1"/>
          </p:cNvPicPr>
          <p:nvPr/>
        </p:nvPicPr>
        <p:blipFill>
          <a:blip r:embed="rId2"/>
          <a:stretch>
            <a:fillRect/>
          </a:stretch>
        </p:blipFill>
        <p:spPr>
          <a:xfrm>
            <a:off x="1073257" y="1021435"/>
            <a:ext cx="6997485" cy="3936085"/>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3" name="Picture 2">
            <a:extLst>
              <a:ext uri="{FF2B5EF4-FFF2-40B4-BE49-F238E27FC236}">
                <a16:creationId xmlns:a16="http://schemas.microsoft.com/office/drawing/2014/main" id="{5DE36826-F657-94FB-BEA0-815030D7624F}"/>
              </a:ext>
            </a:extLst>
          </p:cNvPr>
          <p:cNvPicPr>
            <a:picLocks noChangeAspect="1"/>
          </p:cNvPicPr>
          <p:nvPr/>
        </p:nvPicPr>
        <p:blipFill>
          <a:blip r:embed="rId2"/>
          <a:stretch>
            <a:fillRect/>
          </a:stretch>
        </p:blipFill>
        <p:spPr>
          <a:xfrm>
            <a:off x="844657" y="961896"/>
            <a:ext cx="7229959" cy="4066852"/>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3" name="Picture 2">
            <a:extLst>
              <a:ext uri="{FF2B5EF4-FFF2-40B4-BE49-F238E27FC236}">
                <a16:creationId xmlns:a16="http://schemas.microsoft.com/office/drawing/2014/main" id="{D3F88848-4782-F523-56CC-0D4B556B82CA}"/>
              </a:ext>
            </a:extLst>
          </p:cNvPr>
          <p:cNvPicPr>
            <a:picLocks noChangeAspect="1"/>
          </p:cNvPicPr>
          <p:nvPr/>
        </p:nvPicPr>
        <p:blipFill>
          <a:blip r:embed="rId2"/>
          <a:stretch>
            <a:fillRect/>
          </a:stretch>
        </p:blipFill>
        <p:spPr>
          <a:xfrm>
            <a:off x="1026763" y="982203"/>
            <a:ext cx="7090474" cy="3988392"/>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3" name="Picture 2">
            <a:extLst>
              <a:ext uri="{FF2B5EF4-FFF2-40B4-BE49-F238E27FC236}">
                <a16:creationId xmlns:a16="http://schemas.microsoft.com/office/drawing/2014/main" id="{5CAF07A7-2FF0-1881-4867-C9540FC0B160}"/>
              </a:ext>
            </a:extLst>
          </p:cNvPr>
          <p:cNvPicPr>
            <a:picLocks noChangeAspect="1"/>
          </p:cNvPicPr>
          <p:nvPr/>
        </p:nvPicPr>
        <p:blipFill>
          <a:blip r:embed="rId2"/>
          <a:stretch>
            <a:fillRect/>
          </a:stretch>
        </p:blipFill>
        <p:spPr>
          <a:xfrm>
            <a:off x="1185620" y="1166731"/>
            <a:ext cx="6656522" cy="3744294"/>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3425" y="2334505"/>
            <a:ext cx="2456482" cy="474489"/>
          </a:xfrm>
          <a:prstGeom prst="rect">
            <a:avLst/>
          </a:prstGeom>
        </p:spPr>
        <p:txBody>
          <a:bodyPr vert="horz" wrap="square" lIns="0" tIns="12700" rIns="0" bIns="0" rtlCol="0">
            <a:spAutoFit/>
          </a:bodyPr>
          <a:lstStyle/>
          <a:p>
            <a:pPr marL="12700">
              <a:lnSpc>
                <a:spcPct val="100000"/>
              </a:lnSpc>
              <a:spcBef>
                <a:spcPts val="100"/>
              </a:spcBef>
            </a:pPr>
            <a:r>
              <a:rPr lang="en-US" sz="30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7" name="Picture 6">
            <a:extLst>
              <a:ext uri="{FF2B5EF4-FFF2-40B4-BE49-F238E27FC236}">
                <a16:creationId xmlns:a16="http://schemas.microsoft.com/office/drawing/2014/main" id="{76E5280F-BE42-16CB-8BA3-521BBD46ED4C}"/>
              </a:ext>
            </a:extLst>
          </p:cNvPr>
          <p:cNvPicPr>
            <a:picLocks noChangeAspect="1"/>
          </p:cNvPicPr>
          <p:nvPr/>
        </p:nvPicPr>
        <p:blipFill>
          <a:blip r:embed="rId2"/>
          <a:stretch>
            <a:fillRect/>
          </a:stretch>
        </p:blipFill>
        <p:spPr>
          <a:xfrm>
            <a:off x="1264332" y="917584"/>
            <a:ext cx="6615336" cy="3721127"/>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198</TotalTime>
  <Words>675</Words>
  <Application>Microsoft Office PowerPoint</Application>
  <PresentationFormat>On-screen Show (16:9)</PresentationFormat>
  <Paragraphs>105</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Gobi Krishna</cp:lastModifiedBy>
  <cp:revision>11</cp:revision>
  <dcterms:modified xsi:type="dcterms:W3CDTF">2024-04-09T12:06:36Z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